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71" r:id="rId14"/>
    <p:sldId id="272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D3CB6-D85A-4E8E-BFEF-1CE850CED1F3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30A9C-C79D-43EC-BA0A-A5ADDBDCE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99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Spent a week trying to figure out how to print my name.  Once I figured this out (syntax), the world opened up and I was officially a “NERD”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30A9C-C79D-43EC-BA0A-A5ADDBDCE3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83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E9C14-B181-4237-9730-6282F9139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27166-D1F1-4916-BACB-E60082985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3CDE7-AC70-483A-AD88-03D7146C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6499B-8AC4-486F-B33A-778612BD0DE1}" type="datetimeFigureOut">
              <a:rPr lang="en-US" smtClean="0"/>
              <a:t>7/24/2020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90261-D4F3-4E4B-9433-47B1FB5F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0BB8A-FA20-4E8A-91D8-142ABF6B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29A8-86E8-4E17-BC26-C00E3C9AA2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0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C123B-F297-481A-A4C5-FC854AC97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F751E0-1C85-4ABF-91DD-050685355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19649-D587-48F2-BB35-DF8AAF53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6499B-8AC4-486F-B33A-778612BD0DE1}" type="datetimeFigureOut">
              <a:rPr lang="en-US" smtClean="0"/>
              <a:t>7/24/2020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55225-CD74-40A0-8BEE-8B5F1C927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B47B1-B17A-4E45-876C-7D38C117C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29A8-86E8-4E17-BC26-C00E3C9AA2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631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7F23A-ABB6-4996-981A-68C63047C4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9308F-D631-4F0B-B970-6F3D9D1D6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9AD6F-48EA-4EE3-8C9A-4ED4935F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6499B-8AC4-486F-B33A-778612BD0DE1}" type="datetimeFigureOut">
              <a:rPr lang="en-US" smtClean="0"/>
              <a:t>7/24/2020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904C6-FE19-4120-9449-999BE27B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F401F-EA6C-4E1F-ADDF-C0FD1AE17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29A8-86E8-4E17-BC26-C00E3C9AA2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2E5EA-7C8A-488F-BDFA-7F9B0A0F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AEB08-91D2-47E0-B41B-06A3B2F22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AA77F-97CC-4F67-B680-E18E9115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6499B-8AC4-486F-B33A-778612BD0DE1}" type="datetimeFigureOut">
              <a:rPr lang="en-US" smtClean="0"/>
              <a:t>7/24/2020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D40BA-540A-4D91-9B4F-3819B128D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A5C4-4D35-432C-99CE-A1AC8522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29A8-86E8-4E17-BC26-C00E3C9AA2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591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4FF2-FA55-44CD-9B98-1E0BD553B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3759F-9BAD-4393-B0FA-955A76298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A34C3-1E5E-4401-96DE-B10C208E2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6499B-8AC4-486F-B33A-778612BD0DE1}" type="datetimeFigureOut">
              <a:rPr lang="en-US" smtClean="0"/>
              <a:t>7/24/2020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8AA2F-9BA6-44E9-88FA-C3D688C65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1E927-3AB3-4B7C-A72A-6B0AFB71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29A8-86E8-4E17-BC26-C00E3C9AA2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44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BF8D-3CDF-4F95-997A-EAB3C734C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CDB27-BDDD-4514-AEFF-2AA02520E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4E1AD-8747-4B33-A820-4D8241F55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0DA048-6DDF-486E-8298-159F6EBA7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6499B-8AC4-486F-B33A-778612BD0DE1}" type="datetimeFigureOut">
              <a:rPr lang="en-US" smtClean="0"/>
              <a:t>7/24/2020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1783D4-0F05-4D1B-9858-E4FB757D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1C73A-6148-4B56-9E82-33A194EB6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29A8-86E8-4E17-BC26-C00E3C9AA2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0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08BA-BDFF-4CD1-AC70-D8ECD32E8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9B7EA-B524-485E-BE09-CE87B132E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C8C4D8-A998-44EE-8A95-D27E555C2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3C9E0-83CA-448B-8803-3B4715B8DF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DAC3F-938C-4DB1-B901-2CBAF6FF0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C2B9FD-432C-448A-8419-00D87422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6499B-8AC4-486F-B33A-778612BD0DE1}" type="datetimeFigureOut">
              <a:rPr lang="en-US" smtClean="0"/>
              <a:t>7/24/2020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146178-167D-4EA3-937C-49A12A86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B656FF-6D3D-4DBD-8A79-DF2890466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29A8-86E8-4E17-BC26-C00E3C9AA2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72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BF3C-DA83-4FC8-834F-A56D4918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7D59E-4D98-4D44-AA39-764DEC16F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6499B-8AC4-486F-B33A-778612BD0DE1}" type="datetimeFigureOut">
              <a:rPr lang="en-US" smtClean="0"/>
              <a:t>7/24/2020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E3C605-D48A-411F-BB75-E3B462F09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36F18-8680-4DB0-9B68-3FDFB0E3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29A8-86E8-4E17-BC26-C00E3C9AA2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91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CF6FB6-6522-4729-82CB-106F4B305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6499B-8AC4-486F-B33A-778612BD0DE1}" type="datetimeFigureOut">
              <a:rPr lang="en-US" smtClean="0"/>
              <a:t>7/24/2020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B6B99-23EF-4CE4-B76E-C6278B80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167B0-98DC-4E3A-AEAC-00C8D337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29A8-86E8-4E17-BC26-C00E3C9AA2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221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1B9C-5BE7-470B-8D00-91193435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7B686-BC2E-4610-8DCF-9A2798F26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06C5EB-B86E-457D-A969-D6F8BAF8E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0E845-93E4-4966-B9A9-D031D52DF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6499B-8AC4-486F-B33A-778612BD0DE1}" type="datetimeFigureOut">
              <a:rPr lang="en-US" smtClean="0"/>
              <a:t>7/24/2020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52183-D0FE-4B69-8789-15C41D7A3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3D4B3-5FE5-40ED-83BF-64FC6811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29A8-86E8-4E17-BC26-C00E3C9AA2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048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E85D-8B24-45E9-81BA-56C7EF3E1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97A26F-E113-4296-90E7-C5B04C42E7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FEFF3-B7EB-4DB1-B265-E7E8CF64E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1F05E-6E2C-4CF9-8E52-5AA3A984B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6499B-8AC4-486F-B33A-778612BD0DE1}" type="datetimeFigureOut">
              <a:rPr lang="en-US" smtClean="0"/>
              <a:t>7/24/2020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AAB49-FF79-4E13-A210-951E52812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2D8DB-794F-499A-8332-952AFFC7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29A8-86E8-4E17-BC26-C00E3C9AA2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5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D4F1D8-3F89-4184-8EBD-4AD6C07D3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EC9E2-6A43-460E-9289-E517EDFE6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D74AF-2F66-47E8-8618-59778F2B85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6499B-8AC4-486F-B33A-778612BD0DE1}" type="datetimeFigureOut">
              <a:rPr lang="en-US" smtClean="0"/>
              <a:t>7/24/2020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BB1B4-0C29-439E-9C7F-AF105043F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9922C-CB3A-489D-8108-3664AB806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29A8-86E8-4E17-BC26-C00E3C9AA2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6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E79AD-449D-4670-AFCC-74BA56347E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 the Beginning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83371-06EC-452D-AB1C-6B02E29E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was fall 1983.   I was starting the 8</a:t>
            </a:r>
            <a:r>
              <a:rPr lang="en-US" baseline="30000" dirty="0"/>
              <a:t>th</a:t>
            </a:r>
            <a:r>
              <a:rPr lang="en-US" dirty="0"/>
              <a:t> grade when an acquaintance told me about games in the “Computer Lab”</a:t>
            </a:r>
          </a:p>
          <a:p>
            <a:endParaRPr lang="en-US" dirty="0"/>
          </a:p>
          <a:p>
            <a:r>
              <a:rPr lang="en-US" dirty="0"/>
              <a:t>??? What the heck is a computer!!! ???</a:t>
            </a:r>
          </a:p>
        </p:txBody>
      </p:sp>
    </p:spTree>
    <p:extLst>
      <p:ext uri="{BB962C8B-B14F-4D97-AF65-F5344CB8AC3E}">
        <p14:creationId xmlns:p14="http://schemas.microsoft.com/office/powerpoint/2010/main" val="2832434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F57A9-34E7-4F55-8597-42EEBD0BF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 do know how to look like a tourist…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3ACEF5-196E-4AD3-9914-C17CD1A2C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7537"/>
            <a:ext cx="360662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DA6E37-BF67-43B6-8EEE-23D9CFB54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960" y="1887537"/>
            <a:ext cx="6007083" cy="400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5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BEB5-9F0D-459A-B585-5A48BD0A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1994 – Return to US : Dallas, TX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14B45-3775-498F-8EF3-F9A055BD1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Separate from AF</a:t>
            </a:r>
          </a:p>
          <a:p>
            <a:r>
              <a:rPr lang="en-US"/>
              <a:t>Worked as truck driver &amp; operation supv from 94 – 97</a:t>
            </a:r>
          </a:p>
          <a:p>
            <a:r>
              <a:rPr lang="en-US"/>
              <a:t>98 took first full-time tech job as IT Manager</a:t>
            </a:r>
          </a:p>
          <a:p>
            <a:r>
              <a:rPr lang="en-US"/>
              <a:t>2002 accepted at mortgage company in imaging team</a:t>
            </a:r>
          </a:p>
          <a:p>
            <a:r>
              <a:rPr lang="en-US"/>
              <a:t>2005 accepted at JPMC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911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31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tanding in front of a cake&#10;&#10;Description automatically generated">
            <a:extLst>
              <a:ext uri="{FF2B5EF4-FFF2-40B4-BE49-F238E27FC236}">
                <a16:creationId xmlns:a16="http://schemas.microsoft.com/office/drawing/2014/main" id="{9CEA2A4C-7288-481A-AE84-479A450835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3939"/>
          <a:stretch/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82F8F0-D5B5-4B9D-8519-8FE95ED6C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04"/>
          <a:stretch/>
        </p:blipFill>
        <p:spPr>
          <a:xfrm>
            <a:off x="6096000" y="0"/>
            <a:ext cx="6094477" cy="6857990"/>
          </a:xfrm>
          <a:prstGeom prst="rect">
            <a:avLst/>
          </a:prstGeom>
        </p:spPr>
      </p:pic>
      <p:sp>
        <p:nvSpPr>
          <p:cNvPr id="30" name="Rectangle 33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46EC91-06CD-4B53-BDB7-210486D1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999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Significant events starting in 1998</a:t>
            </a:r>
            <a:endParaRPr lang="en-US" sz="7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: Rounded Corners 3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9E4F1F-F804-4711-93B6-F46996B0C24A}"/>
              </a:ext>
            </a:extLst>
          </p:cNvPr>
          <p:cNvSpPr txBox="1"/>
          <p:nvPr/>
        </p:nvSpPr>
        <p:spPr>
          <a:xfrm>
            <a:off x="404553" y="5552953"/>
            <a:ext cx="4822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Me, my wifey, and Kiki</a:t>
            </a:r>
          </a:p>
        </p:txBody>
      </p:sp>
    </p:spTree>
    <p:extLst>
      <p:ext uri="{BB962C8B-B14F-4D97-AF65-F5344CB8AC3E}">
        <p14:creationId xmlns:p14="http://schemas.microsoft.com/office/powerpoint/2010/main" val="113956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earing a hat and smiling at the camera&#10;&#10;Description automatically generated">
            <a:extLst>
              <a:ext uri="{FF2B5EF4-FFF2-40B4-BE49-F238E27FC236}">
                <a16:creationId xmlns:a16="http://schemas.microsoft.com/office/drawing/2014/main" id="{C237B45C-D5F8-4634-B181-B9A8936E17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1" r="1" b="27786"/>
          <a:stretch/>
        </p:blipFill>
        <p:spPr>
          <a:xfrm>
            <a:off x="6176433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5B2B6A-1C0B-4F78-A717-B26A3C8F9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44599"/>
          <a:stretch/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B38360-8F57-4DD5-B8AC-E62F8B610B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05" r="2" b="2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4B9E00F-B2CA-4796-AD5B-AF24D919C4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82" r="1" b="26657"/>
          <a:stretch/>
        </p:blipFill>
        <p:spPr>
          <a:xfrm>
            <a:off x="1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7" name="Picture 6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E2F899D4-8341-4C4C-98FC-DC4A73F8C8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" r="-2" b="44150"/>
          <a:stretch/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92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attoo on his neck&#10;&#10;Description automatically generated">
            <a:extLst>
              <a:ext uri="{FF2B5EF4-FFF2-40B4-BE49-F238E27FC236}">
                <a16:creationId xmlns:a16="http://schemas.microsoft.com/office/drawing/2014/main" id="{7FC5EE2B-371B-4AE4-B011-FAAF059FE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6" b="3"/>
          <a:stretch/>
        </p:blipFill>
        <p:spPr>
          <a:xfrm>
            <a:off x="324249" y="324496"/>
            <a:ext cx="4583555" cy="6209006"/>
          </a:xfrm>
          <a:prstGeom prst="rect">
            <a:avLst/>
          </a:prstGeom>
        </p:spPr>
      </p:pic>
      <p:pic>
        <p:nvPicPr>
          <p:cNvPr id="3" name="Picture 2" descr="A person wearing a hat&#10;&#10;Description automatically generated">
            <a:extLst>
              <a:ext uri="{FF2B5EF4-FFF2-40B4-BE49-F238E27FC236}">
                <a16:creationId xmlns:a16="http://schemas.microsoft.com/office/drawing/2014/main" id="{CB504027-A7E4-4F4A-857F-04A82DA867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9" r="7300" b="-2"/>
          <a:stretch/>
        </p:blipFill>
        <p:spPr>
          <a:xfrm>
            <a:off x="5011264" y="324496"/>
            <a:ext cx="4542127" cy="4115776"/>
          </a:xfrm>
          <a:prstGeom prst="rect">
            <a:avLst/>
          </a:prstGeom>
        </p:spPr>
      </p:pic>
      <p:pic>
        <p:nvPicPr>
          <p:cNvPr id="7" name="Picture 6" descr="A person sitting on a beach near a body of water&#10;&#10;Description automatically generated">
            <a:extLst>
              <a:ext uri="{FF2B5EF4-FFF2-40B4-BE49-F238E27FC236}">
                <a16:creationId xmlns:a16="http://schemas.microsoft.com/office/drawing/2014/main" id="{9D4611D9-BC86-453A-9D3A-29F7BB24D2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" r="-1" b="-1"/>
          <a:stretch/>
        </p:blipFill>
        <p:spPr>
          <a:xfrm>
            <a:off x="9630177" y="316370"/>
            <a:ext cx="2237573" cy="2028511"/>
          </a:xfrm>
          <a:prstGeom prst="rect">
            <a:avLst/>
          </a:prstGeom>
        </p:spPr>
      </p:pic>
      <p:pic>
        <p:nvPicPr>
          <p:cNvPr id="9" name="Picture 8" descr="A picture containing person, person, holding, person&#10;&#10;Description automatically generated">
            <a:extLst>
              <a:ext uri="{FF2B5EF4-FFF2-40B4-BE49-F238E27FC236}">
                <a16:creationId xmlns:a16="http://schemas.microsoft.com/office/drawing/2014/main" id="{A49CD9AE-B0A8-4AA3-A70B-D0C531BFFA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" r="30096" b="-6"/>
          <a:stretch/>
        </p:blipFill>
        <p:spPr>
          <a:xfrm rot="5400000">
            <a:off x="9740414" y="2307491"/>
            <a:ext cx="2029968" cy="2250442"/>
          </a:xfrm>
          <a:prstGeom prst="rect">
            <a:avLst/>
          </a:prstGeom>
        </p:spPr>
      </p:pic>
      <p:pic>
        <p:nvPicPr>
          <p:cNvPr id="4" name="Picture 3" descr="A couple of people posing for the camera&#10;&#10;Description automatically generated">
            <a:extLst>
              <a:ext uri="{FF2B5EF4-FFF2-40B4-BE49-F238E27FC236}">
                <a16:creationId xmlns:a16="http://schemas.microsoft.com/office/drawing/2014/main" id="{1890704F-234C-40C6-9BFD-691277F189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0" r="2" b="41125"/>
          <a:stretch/>
        </p:blipFill>
        <p:spPr>
          <a:xfrm>
            <a:off x="4991493" y="4544615"/>
            <a:ext cx="6876257" cy="19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59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F78F2-EDBC-45D2-96A0-1DBB14B41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Oldest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Zakiya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a.k.a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Kiki</a:t>
            </a:r>
          </a:p>
        </p:txBody>
      </p:sp>
      <p:pic>
        <p:nvPicPr>
          <p:cNvPr id="9" name="Picture 8" descr="A picture containing indoor, person, person, young&#10;&#10;Description automatically generated">
            <a:extLst>
              <a:ext uri="{FF2B5EF4-FFF2-40B4-BE49-F238E27FC236}">
                <a16:creationId xmlns:a16="http://schemas.microsoft.com/office/drawing/2014/main" id="{479C0691-2FEB-4101-8B33-D87D1DDA29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1" r="47773" b="3"/>
          <a:stretch/>
        </p:blipFill>
        <p:spPr>
          <a:xfrm rot="5400000">
            <a:off x="1211145" y="-571775"/>
            <a:ext cx="2010551" cy="3797570"/>
          </a:xfrm>
          <a:prstGeom prst="rect">
            <a:avLst/>
          </a:prstGeom>
        </p:spPr>
      </p:pic>
      <p:pic>
        <p:nvPicPr>
          <p:cNvPr id="4" name="Picture 3" descr="A picture containing clothing, girl, young, person&#10;&#10;Description automatically generated">
            <a:extLst>
              <a:ext uri="{FF2B5EF4-FFF2-40B4-BE49-F238E27FC236}">
                <a16:creationId xmlns:a16="http://schemas.microsoft.com/office/drawing/2014/main" id="{EC100C6F-0D06-43D6-A1C5-B06AF8863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0" b="41770"/>
          <a:stretch/>
        </p:blipFill>
        <p:spPr>
          <a:xfrm>
            <a:off x="4202549" y="321732"/>
            <a:ext cx="3793472" cy="4111323"/>
          </a:xfrm>
          <a:prstGeom prst="rect">
            <a:avLst/>
          </a:prstGeom>
        </p:spPr>
      </p:pic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C4BFC474-3D3A-4EBF-950C-BF4E449447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1" b="15659"/>
          <a:stretch/>
        </p:blipFill>
        <p:spPr>
          <a:xfrm>
            <a:off x="8086176" y="321733"/>
            <a:ext cx="3797984" cy="2010552"/>
          </a:xfrm>
          <a:prstGeom prst="rect">
            <a:avLst/>
          </a:prstGeom>
        </p:spPr>
      </p:pic>
      <p:pic>
        <p:nvPicPr>
          <p:cNvPr id="11" name="Picture 10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23A19A4E-88E6-4F1D-A54B-8623DBB549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216" r="-1" b="28849"/>
          <a:stretch/>
        </p:blipFill>
        <p:spPr>
          <a:xfrm>
            <a:off x="317634" y="2422097"/>
            <a:ext cx="3794760" cy="2013804"/>
          </a:xfrm>
          <a:prstGeom prst="rect">
            <a:avLst/>
          </a:prstGeom>
        </p:spPr>
      </p:pic>
      <p:pic>
        <p:nvPicPr>
          <p:cNvPr id="13" name="Picture 1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56D271E8-EF54-4F42-BCBD-1BC17C05D7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54"/>
          <a:stretch/>
        </p:blipFill>
        <p:spPr>
          <a:xfrm>
            <a:off x="8082952" y="2431705"/>
            <a:ext cx="3797983" cy="2000947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BDF4942-0C52-4ED0-B4F4-E83E8708FA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1" b="63574"/>
          <a:stretch/>
        </p:blipFill>
        <p:spPr>
          <a:xfrm>
            <a:off x="317634" y="4525716"/>
            <a:ext cx="3794760" cy="201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18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CD47B-6BE9-4D68-BE09-3094804E3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921823"/>
            <a:ext cx="4937937" cy="1147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Middle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Danielle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a.k.a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Danie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standing in a room&#10;&#10;Description automatically generated">
            <a:extLst>
              <a:ext uri="{FF2B5EF4-FFF2-40B4-BE49-F238E27FC236}">
                <a16:creationId xmlns:a16="http://schemas.microsoft.com/office/drawing/2014/main" id="{945F3ED0-0593-418F-9DB0-D2C108D72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7" r="-3" b="39098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7" name="Picture 16" descr="A person holding a teddy bear&#10;&#10;Description automatically generated">
            <a:extLst>
              <a:ext uri="{FF2B5EF4-FFF2-40B4-BE49-F238E27FC236}">
                <a16:creationId xmlns:a16="http://schemas.microsoft.com/office/drawing/2014/main" id="{5138FAAC-1D15-4F26-9210-403C6C0ACC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853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icture containing outdoor, person, young, street&#10;&#10;Description automatically generated">
            <a:extLst>
              <a:ext uri="{FF2B5EF4-FFF2-40B4-BE49-F238E27FC236}">
                <a16:creationId xmlns:a16="http://schemas.microsoft.com/office/drawing/2014/main" id="{F021915A-E2F3-464E-B3C2-DB3FFB9964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" b="25007"/>
          <a:stretch/>
        </p:blipFill>
        <p:spPr>
          <a:xfrm>
            <a:off x="3749701" y="2547568"/>
            <a:ext cx="1591056" cy="1591056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</p:spPr>
      </p:pic>
      <p:pic>
        <p:nvPicPr>
          <p:cNvPr id="5" name="Picture 4" descr="A person sitting on a bench&#10;&#10;Description automatically generated">
            <a:extLst>
              <a:ext uri="{FF2B5EF4-FFF2-40B4-BE49-F238E27FC236}">
                <a16:creationId xmlns:a16="http://schemas.microsoft.com/office/drawing/2014/main" id="{D7B2D572-730E-4757-8F14-A9E03F7EFA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9254"/>
          <a:stretch/>
        </p:blipFill>
        <p:spPr>
          <a:xfrm>
            <a:off x="5593799" y="468471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erson wearing a dress&#10;&#10;Description automatically generated">
            <a:extLst>
              <a:ext uri="{FF2B5EF4-FFF2-40B4-BE49-F238E27FC236}">
                <a16:creationId xmlns:a16="http://schemas.microsoft.com/office/drawing/2014/main" id="{89C2CE7E-773C-4BAE-9417-29CB321695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" r="-3" b="30744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DC5639E-8BE3-4740-B2B7-1336D1C9D2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4" r="11184" b="1"/>
          <a:stretch/>
        </p:blipFill>
        <p:spPr>
          <a:xfrm>
            <a:off x="9363238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7379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4F406-0664-4726-B311-0C5C479F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921823"/>
            <a:ext cx="4937937" cy="1147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Baby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Daydria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a.k.a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Dada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A picture containing grass, outdoor, person, person&#10;&#10;Description automatically generated">
            <a:extLst>
              <a:ext uri="{FF2B5EF4-FFF2-40B4-BE49-F238E27FC236}">
                <a16:creationId xmlns:a16="http://schemas.microsoft.com/office/drawing/2014/main" id="{363CB6E2-07A5-47E3-8D9D-9E4379533A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2144"/>
          <a:stretch/>
        </p:blipFill>
        <p:spPr>
          <a:xfrm flipH="1"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5" name="Picture 4" descr="A person in a swing&#10;&#10;Description automatically generated">
            <a:extLst>
              <a:ext uri="{FF2B5EF4-FFF2-40B4-BE49-F238E27FC236}">
                <a16:creationId xmlns:a16="http://schemas.microsoft.com/office/drawing/2014/main" id="{88FF769B-95FD-4871-95CB-494933F84B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853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id="{9754EB5D-54E4-4539-AAF2-19A552FBA1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8" r="9008" b="9"/>
          <a:stretch/>
        </p:blipFill>
        <p:spPr>
          <a:xfrm>
            <a:off x="3749701" y="2547568"/>
            <a:ext cx="1591056" cy="1591056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</p:spPr>
      </p:pic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3E78E44-C633-472C-9D64-8AF797CED2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8997"/>
          <a:stretch/>
        </p:blipFill>
        <p:spPr>
          <a:xfrm>
            <a:off x="5593799" y="468471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D772E96-04DB-417C-A3A1-CCA4651F0E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1" r="1" b="34401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erson in a blue shirt&#10;&#10;Description automatically generated">
            <a:extLst>
              <a:ext uri="{FF2B5EF4-FFF2-40B4-BE49-F238E27FC236}">
                <a16:creationId xmlns:a16="http://schemas.microsoft.com/office/drawing/2014/main" id="{A1618964-455B-4E08-96B1-EEBEADEAE7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6114"/>
          <a:stretch/>
        </p:blipFill>
        <p:spPr>
          <a:xfrm>
            <a:off x="9363238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555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E0091-CB37-4097-9477-E150552FA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8ABC7-B84B-4039-A9BB-DFE8B58E2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Timex Sinclair 1000</a:t>
            </a:r>
          </a:p>
          <a:p>
            <a:pPr lvl="1"/>
            <a:r>
              <a:rPr lang="en-US" dirty="0"/>
              <a:t>2Kb of RAM</a:t>
            </a:r>
          </a:p>
          <a:p>
            <a:pPr lvl="1"/>
            <a:r>
              <a:rPr lang="en-US" dirty="0"/>
              <a:t>Regular tape recorder for storing/loading programs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close up of electronics&#10;&#10;Description automatically generated">
            <a:extLst>
              <a:ext uri="{FF2B5EF4-FFF2-40B4-BE49-F238E27FC236}">
                <a16:creationId xmlns:a16="http://schemas.microsoft.com/office/drawing/2014/main" id="{91E9EC58-4E6D-4EED-9D85-9880FE1F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53" y="3429000"/>
            <a:ext cx="4813847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C3FDF1-2DBB-4774-81BB-5A0A3C469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940" y="3629320"/>
            <a:ext cx="3368272" cy="284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73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D2965-577E-4BEC-A1F2-9F42C94C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1984 - Year of the Commodore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EC440-4322-4EED-B02E-ABE637A8D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Xmas 1984, I stepped up my game!</a:t>
            </a:r>
          </a:p>
          <a:p>
            <a:r>
              <a:rPr lang="en-US" dirty="0"/>
              <a:t>Summer Games</a:t>
            </a:r>
          </a:p>
          <a:p>
            <a:r>
              <a:rPr lang="en-US" dirty="0"/>
              <a:t>Winter Games</a:t>
            </a:r>
          </a:p>
          <a:p>
            <a:r>
              <a:rPr lang="en-US" dirty="0"/>
              <a:t>Basic Programming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close up of a keyboard&#10;&#10;Description automatically generated">
            <a:extLst>
              <a:ext uri="{FF2B5EF4-FFF2-40B4-BE49-F238E27FC236}">
                <a16:creationId xmlns:a16="http://schemas.microsoft.com/office/drawing/2014/main" id="{3024426A-DE5E-4DDC-B0C1-D90C1714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945" y="2387600"/>
            <a:ext cx="5715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3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7B60-9E77-4A7D-AE80-0FB37F6CC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Summer of 1985 - 1988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3E106-E629-4D27-8036-9D80E8872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BBS (Bulletin Board Systems)</a:t>
            </a:r>
          </a:p>
          <a:p>
            <a:r>
              <a:rPr lang="en-US" sz="2000"/>
              <a:t>Assembly Language</a:t>
            </a:r>
          </a:p>
          <a:p>
            <a:r>
              <a:rPr lang="en-US" sz="2000"/>
              <a:t>Blue Boxing (this is not confirmation, only something from that time)</a:t>
            </a:r>
          </a:p>
          <a:p>
            <a:r>
              <a:rPr lang="en-US" sz="2000"/>
              <a:t>Emerald Soft – Me and a friend registered a business and pushed software (Assembly Advantage – Disassembler &amp; Font editor/generator).</a:t>
            </a:r>
          </a:p>
          <a:p>
            <a:r>
              <a:rPr lang="en-US" sz="2000"/>
              <a:t>What can I confirm that I did?</a:t>
            </a:r>
          </a:p>
          <a:p>
            <a:pPr lvl="1"/>
            <a:r>
              <a:rPr lang="en-US" sz="2000"/>
              <a:t>Developed games</a:t>
            </a:r>
          </a:p>
          <a:p>
            <a:pPr lvl="1"/>
            <a:r>
              <a:rPr lang="en-US" sz="2000"/>
              <a:t>Developed BBS</a:t>
            </a:r>
          </a:p>
          <a:p>
            <a:pPr lvl="1"/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A47D6-BD40-4576-9403-E7ADB19BA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5" r="222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2B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43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E36BB3C5-822B-45E1-A81E-5CC3176C6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plane&#10;&#10;Description automatically generated">
            <a:extLst>
              <a:ext uri="{FF2B5EF4-FFF2-40B4-BE49-F238E27FC236}">
                <a16:creationId xmlns:a16="http://schemas.microsoft.com/office/drawing/2014/main" id="{01023D3C-0EA7-4380-84A3-84FDC2028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2995"/>
          <a:stretch/>
        </p:blipFill>
        <p:spPr>
          <a:xfrm>
            <a:off x="579264" y="365141"/>
            <a:ext cx="6288262" cy="3063875"/>
          </a:xfrm>
          <a:prstGeom prst="rect">
            <a:avLst/>
          </a:prstGeom>
        </p:spPr>
      </p:pic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FB39ECA9-4CDE-4883-98E8-287E905E9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630934"/>
            <a:ext cx="6288261" cy="254602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9F0263-29EB-48A0-9A40-9E05DD0DA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49689"/>
            <a:ext cx="2111122" cy="2105025"/>
          </a:xfrm>
        </p:spPr>
        <p:txBody>
          <a:bodyPr>
            <a:normAutofit/>
          </a:bodyPr>
          <a:lstStyle/>
          <a:p>
            <a:r>
              <a:rPr lang="en-US" sz="2400"/>
              <a:t>1988 – 1994 : US Air Force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67483D0-BAEB-4927-88AD-76F5DA846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4" y="45657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BB7B12-4298-4CFB-B539-44A91C930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94346" y="489305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4F3BD-2B66-448C-ABD3-905F13EDA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563" y="3849688"/>
            <a:ext cx="3315810" cy="21050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/>
              <a:t>Assignments</a:t>
            </a:r>
          </a:p>
          <a:p>
            <a:r>
              <a:rPr lang="en-US" sz="1700"/>
              <a:t>Holloman AFB, NM</a:t>
            </a:r>
          </a:p>
          <a:p>
            <a:r>
              <a:rPr lang="en-US" sz="1700"/>
              <a:t>Brunssum, The Netherlands</a:t>
            </a:r>
            <a:endParaRPr lang="en-US" sz="1700" dirty="0"/>
          </a:p>
        </p:txBody>
      </p:sp>
      <p:pic>
        <p:nvPicPr>
          <p:cNvPr id="5" name="Picture 4" descr="A boy wearing a hat&#10;&#10;Description automatically generated">
            <a:extLst>
              <a:ext uri="{FF2B5EF4-FFF2-40B4-BE49-F238E27FC236}">
                <a16:creationId xmlns:a16="http://schemas.microsoft.com/office/drawing/2014/main" id="{87255F66-243A-497A-B146-A287A7F7A5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8" r="1" b="7949"/>
          <a:stretch/>
        </p:blipFill>
        <p:spPr>
          <a:xfrm>
            <a:off x="7048500" y="365109"/>
            <a:ext cx="4621006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97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E8D5-18EB-42DB-A220-E146C390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3" y="2253915"/>
            <a:ext cx="5515861" cy="761271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Holloman AFB – TAC (1988 – 1991)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7383" y="197110"/>
            <a:ext cx="2020824" cy="202082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4D4A8-AA4F-4E21-BC86-66DA00F6E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33" r="3" b="32488"/>
          <a:stretch/>
        </p:blipFill>
        <p:spPr>
          <a:xfrm>
            <a:off x="5761975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196" y="2550745"/>
            <a:ext cx="3072384" cy="307238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1B9DEA7-EBEF-4760-A0A8-DEE6B5698E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27" r="16621" b="-2"/>
          <a:stretch/>
        </p:blipFill>
        <p:spPr>
          <a:xfrm>
            <a:off x="5933788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E8BE3F-49A3-47B6-985B-EA429D8F08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7" b="40248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00930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640CCAE-325C-4DD0-BB26-38BF690F3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0935"/>
            <a:ext cx="1732108" cy="2175118"/>
          </a:xfrm>
          <a:custGeom>
            <a:avLst/>
            <a:gdLst>
              <a:gd name="connsiteX0" fmla="*/ 644549 w 1732108"/>
              <a:gd name="connsiteY0" fmla="*/ 0 h 2175118"/>
              <a:gd name="connsiteX1" fmla="*/ 1732108 w 1732108"/>
              <a:gd name="connsiteY1" fmla="*/ 1087559 h 2175118"/>
              <a:gd name="connsiteX2" fmla="*/ 644549 w 1732108"/>
              <a:gd name="connsiteY2" fmla="*/ 2175118 h 2175118"/>
              <a:gd name="connsiteX3" fmla="*/ 36485 w 1732108"/>
              <a:gd name="connsiteY3" fmla="*/ 1989380 h 2175118"/>
              <a:gd name="connsiteX4" fmla="*/ 0 w 1732108"/>
              <a:gd name="connsiteY4" fmla="*/ 1959278 h 2175118"/>
              <a:gd name="connsiteX5" fmla="*/ 0 w 1732108"/>
              <a:gd name="connsiteY5" fmla="*/ 215841 h 2175118"/>
              <a:gd name="connsiteX6" fmla="*/ 36485 w 1732108"/>
              <a:gd name="connsiteY6" fmla="*/ 185738 h 2175118"/>
              <a:gd name="connsiteX7" fmla="*/ 644549 w 1732108"/>
              <a:gd name="connsiteY7" fmla="*/ 0 h 21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2108" h="2175118">
                <a:moveTo>
                  <a:pt x="644549" y="0"/>
                </a:moveTo>
                <a:cubicBezTo>
                  <a:pt x="1245191" y="0"/>
                  <a:pt x="1732108" y="486917"/>
                  <a:pt x="1732108" y="1087559"/>
                </a:cubicBezTo>
                <a:cubicBezTo>
                  <a:pt x="1732108" y="1688201"/>
                  <a:pt x="1245191" y="2175118"/>
                  <a:pt x="644549" y="2175118"/>
                </a:cubicBezTo>
                <a:cubicBezTo>
                  <a:pt x="419308" y="2175118"/>
                  <a:pt x="210060" y="2106646"/>
                  <a:pt x="36485" y="1989380"/>
                </a:cubicBezTo>
                <a:lnTo>
                  <a:pt x="0" y="1959278"/>
                </a:lnTo>
                <a:lnTo>
                  <a:pt x="0" y="215841"/>
                </a:lnTo>
                <a:lnTo>
                  <a:pt x="36485" y="185738"/>
                </a:lnTo>
                <a:cubicBezTo>
                  <a:pt x="210060" y="68473"/>
                  <a:pt x="419308" y="0"/>
                  <a:pt x="644549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7EE636-0F32-426E-9109-56F8C381CB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37" r="15120" b="-3"/>
          <a:stretch/>
        </p:blipFill>
        <p:spPr>
          <a:xfrm>
            <a:off x="20" y="4414950"/>
            <a:ext cx="1568072" cy="1847088"/>
          </a:xfrm>
          <a:custGeom>
            <a:avLst/>
            <a:gdLst/>
            <a:ahLst/>
            <a:cxnLst/>
            <a:rect l="l" t="t" r="r" b="b"/>
            <a:pathLst>
              <a:path w="1568092" h="1847088">
                <a:moveTo>
                  <a:pt x="644548" y="0"/>
                </a:moveTo>
                <a:cubicBezTo>
                  <a:pt x="1154607" y="0"/>
                  <a:pt x="1568092" y="413485"/>
                  <a:pt x="1568092" y="923544"/>
                </a:cubicBezTo>
                <a:cubicBezTo>
                  <a:pt x="1568092" y="1433603"/>
                  <a:pt x="1154607" y="1847088"/>
                  <a:pt x="644548" y="1847088"/>
                </a:cubicBezTo>
                <a:cubicBezTo>
                  <a:pt x="453276" y="1847088"/>
                  <a:pt x="275584" y="1788942"/>
                  <a:pt x="128186" y="1689361"/>
                </a:cubicBezTo>
                <a:lnTo>
                  <a:pt x="0" y="1583598"/>
                </a:lnTo>
                <a:lnTo>
                  <a:pt x="0" y="263490"/>
                </a:lnTo>
                <a:lnTo>
                  <a:pt x="128186" y="157727"/>
                </a:lnTo>
                <a:cubicBezTo>
                  <a:pt x="275584" y="58147"/>
                  <a:pt x="453276" y="0"/>
                  <a:pt x="644548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AA2621-CC73-47AB-880E-04CCFA21F0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124" r="2" b="8503"/>
          <a:stretch/>
        </p:blipFill>
        <p:spPr>
          <a:xfrm>
            <a:off x="1866382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A4C732-62A9-44D5-9CC3-87BBF1D77F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400" r="-2" b="-2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08111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68AF-3F0C-473C-AB61-6B553F77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921823"/>
            <a:ext cx="4937937" cy="1147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MAN, THE MEN,  NOT!!!!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2D4B0-20A6-4A6F-9CB9-9CD6664BA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5" r="-1" b="12773"/>
          <a:stretch/>
        </p:blipFill>
        <p:spPr>
          <a:xfrm>
            <a:off x="1246572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59D6EA-77F6-4FE2-A0D0-B326585344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52" r="12090" b="2"/>
          <a:stretch/>
        </p:blipFill>
        <p:spPr>
          <a:xfrm>
            <a:off x="-1" y="2288330"/>
            <a:ext cx="356463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691E5F-6612-4F4F-980D-6B7C398DF8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93" r="6" b="36661"/>
          <a:stretch/>
        </p:blipFill>
        <p:spPr>
          <a:xfrm>
            <a:off x="3749701" y="2547568"/>
            <a:ext cx="1591056" cy="1591056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60245D-994B-4D2E-BF93-E9E52BD6A8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7" b="-3"/>
          <a:stretch/>
        </p:blipFill>
        <p:spPr>
          <a:xfrm>
            <a:off x="5593799" y="468471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425CC-3D34-414C-BFF9-92AAAB65C8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451" r="3" b="36243"/>
          <a:stretch/>
        </p:blipFill>
        <p:spPr>
          <a:xfrm>
            <a:off x="8918761" y="-4330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4395F1-DF32-4A8F-B3C7-3393A649B3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4" r="25825" b="-2"/>
          <a:stretch/>
        </p:blipFill>
        <p:spPr>
          <a:xfrm>
            <a:off x="9363238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1415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4B66-1287-4D1F-A6B8-6A887C9E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Brunssum</a:t>
            </a:r>
            <a:r>
              <a:rPr lang="en-US" dirty="0"/>
              <a:t> - NATO – AFCENT (1991 – 1994)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6662B-0718-4871-95FB-CDAC2338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Netherlands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Belgium</a:t>
            </a:r>
          </a:p>
          <a:p>
            <a:r>
              <a:rPr lang="en-US" dirty="0"/>
              <a:t>France</a:t>
            </a:r>
          </a:p>
          <a:p>
            <a:r>
              <a:rPr lang="en-US" dirty="0" err="1"/>
              <a:t>Luxembourgh</a:t>
            </a:r>
            <a:endParaRPr lang="en-US" dirty="0"/>
          </a:p>
          <a:p>
            <a:r>
              <a:rPr lang="en-US" dirty="0"/>
              <a:t>Austria</a:t>
            </a:r>
          </a:p>
          <a:p>
            <a:r>
              <a:rPr lang="en-US" dirty="0"/>
              <a:t>Greece</a:t>
            </a:r>
          </a:p>
        </p:txBody>
      </p:sp>
    </p:spTree>
    <p:extLst>
      <p:ext uri="{BB962C8B-B14F-4D97-AF65-F5344CB8AC3E}">
        <p14:creationId xmlns:p14="http://schemas.microsoft.com/office/powerpoint/2010/main" val="3405125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BADB-B10C-4ECC-9AE7-FF1EAC55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81567-99B6-4D69-BE99-6870C84E0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D30EA-CD66-4AA1-882F-074CD890D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510"/>
            <a:ext cx="12192000" cy="653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41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320</Words>
  <Application>Microsoft Office PowerPoint</Application>
  <PresentationFormat>Widescreen</PresentationFormat>
  <Paragraphs>49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Avenir Next LT Pro</vt:lpstr>
      <vt:lpstr>Calibri</vt:lpstr>
      <vt:lpstr>Calibri Light</vt:lpstr>
      <vt:lpstr>Office Theme</vt:lpstr>
      <vt:lpstr>In the Beginning</vt:lpstr>
      <vt:lpstr>My First Computer</vt:lpstr>
      <vt:lpstr>1984 - Year of the Commodore</vt:lpstr>
      <vt:lpstr>Summer of 1985 - 1988</vt:lpstr>
      <vt:lpstr>1988 – 1994 : US Air Force</vt:lpstr>
      <vt:lpstr>Holloman AFB – TAC (1988 – 1991)</vt:lpstr>
      <vt:lpstr>THE MAN, THE MEN,  NOT!!!!</vt:lpstr>
      <vt:lpstr>Brunssum - NATO – AFCENT (1991 – 1994) </vt:lpstr>
      <vt:lpstr>PowerPoint Presentation</vt:lpstr>
      <vt:lpstr>I do know how to look like a tourist…</vt:lpstr>
      <vt:lpstr>1994 – Return to US : Dallas, TX</vt:lpstr>
      <vt:lpstr>Significant events starting in 1998</vt:lpstr>
      <vt:lpstr>PowerPoint Presentation</vt:lpstr>
      <vt:lpstr>PowerPoint Presentation</vt:lpstr>
      <vt:lpstr>The Oldest Zakiya a.k.a Kiki</vt:lpstr>
      <vt:lpstr>The Middle Danielle a.k.a Danie</vt:lpstr>
      <vt:lpstr>The Baby Daydria a.k.a Dada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the Beginning</dc:title>
  <dc:creator>Darron Nesbitt</dc:creator>
  <cp:lastModifiedBy>Darron Nesbitt</cp:lastModifiedBy>
  <cp:revision>5</cp:revision>
  <dcterms:created xsi:type="dcterms:W3CDTF">2020-07-23T19:38:05Z</dcterms:created>
  <dcterms:modified xsi:type="dcterms:W3CDTF">2020-07-24T11:44:39Z</dcterms:modified>
</cp:coreProperties>
</file>